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40000"/>
    <a:srgbClr val="00003C"/>
    <a:srgbClr val="000036"/>
    <a:srgbClr val="000066"/>
    <a:srgbClr val="CCFFFF"/>
    <a:srgbClr val="01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2787"/>
    <p:restoredTop sz="90929"/>
  </p:normalViewPr>
  <p:slideViewPr>
    <p:cSldViewPr>
      <p:cViewPr varScale="1">
        <p:scale>
          <a:sx n="115" d="100"/>
          <a:sy n="115" d="100"/>
        </p:scale>
        <p:origin x="220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34DF4-22EF-4FD5-BDD9-B67CCF5FD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DC0AC-A04E-4903-8545-E2A89EF02B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9055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ED6D0-1200-4943-94F4-2742F6A381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7BB6B-F4B4-4B48-824D-260C64757E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4C731-88B9-459F-8598-50E6DFBAB6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A48E5-F29A-4B47-BD8E-FE3B5F7106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7A23A-446E-483D-9608-766E28670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E6089-FC3A-42DC-BB24-2272652677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30E1E-A4A9-426A-A9A1-759C8CD764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614E3-34BB-4657-B725-C0D82806A7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C3B41-B196-4AAC-8C51-F49F867893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69DFF65-42BF-4122-A2E2-8ABF9F898F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4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4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6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Chapter 8 Class Discussion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 *Questions to ponder*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Georgia" panose="02040502050405020303" pitchFamily="18" charset="0"/>
              </a:rPr>
              <a:t>What did the Founding Fathers leave out of the Declaration of Independence?</a:t>
            </a:r>
            <a:endParaRPr lang="en-US" altLang="en-US" sz="2400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Georgia" panose="02040502050405020303" pitchFamily="18" charset="0"/>
              </a:rPr>
              <a:t>Do you think this document is still significant today?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Georgia" panose="02040502050405020303" pitchFamily="18" charset="0"/>
              </a:rPr>
              <a:t>If Thomas Jefferson never wrote this document, would history change?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Georgia" panose="02040502050405020303" pitchFamily="18" charset="0"/>
              </a:rPr>
              <a:t>“Life, Liberty, and the Pursuit of Happiness” are seen as unalienable rights…how does today’s America support and/or go against this notion? </a:t>
            </a:r>
            <a:endParaRPr lang="en-US" altLang="en-US" sz="2400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Georgia" panose="02040502050405020303" pitchFamily="18" charset="0"/>
              </a:rPr>
              <a:t>What does this document say about systems of government?</a:t>
            </a:r>
            <a:endParaRPr lang="en-US" altLang="en-US" sz="2400" dirty="0">
              <a:latin typeface="Georgia" panose="02040502050405020303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3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01000" cy="14478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#4: In what ways was the Revolution a civil war among Americans as well as a fight between Britain and those Americans seeking independence? Why have the Loyalist been forgotten in history? </a:t>
            </a:r>
            <a:b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•</a:t>
            </a:r>
            <a:b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077200" cy="39624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Minority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Movement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Patriots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– characteristics of . . .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Loyalists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– characteristics of . . .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Loyalist Exodus </a:t>
            </a:r>
          </a:p>
          <a:p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01000" cy="12954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#</a:t>
            </a:r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5: What were the major turning points of the Revolutionary War? Which one was the most important?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077200" cy="4114800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General 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Washington at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New Jersey Campaign</a:t>
            </a:r>
            <a:endParaRPr lang="en-US" sz="2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Burgoyne’s 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Blundering Invasion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Strange 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French Bedfellows (Franco American Alliance of 1778) –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Saratoga* </a:t>
            </a:r>
            <a:endParaRPr lang="en-US" sz="2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Colonial 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War becomes a World War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(Armed Neutrality)</a:t>
            </a:r>
            <a:endParaRPr lang="en-US" sz="2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Yorktown* 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the Final Curtain </a:t>
            </a:r>
          </a:p>
          <a:p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upload.wikimedia.org/wikipedia/commons/9/95/Washington_Crossing_the_Delaware_by_Emanuel_Leutze%2C_MMA-NYC%2C_1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854882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52740"/>
            <a:ext cx="8077200" cy="386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01000" cy="13716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#6: What were the terms of the Paris Peace Treaty? Were the American’s being fair in the way they handled the peace negotiations?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077200" cy="4038600"/>
          </a:xfrm>
        </p:spPr>
        <p:txBody>
          <a:bodyPr/>
          <a:lstStyle/>
          <a:p>
            <a:pPr>
              <a:buNone/>
            </a:pPr>
            <a:endParaRPr lang="en-US" sz="2800" dirty="0" smtClean="0"/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Collapse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of Lord North’s Tory regime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Franklin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J. Adams, and Jay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Terms of Peace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you agree with the statement in the text: “America alone gained from the world-girdling war”? Why or why not? </a:t>
            </a:r>
          </a:p>
          <a:p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615439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TWO T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772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That look at the </a:t>
            </a:r>
            <a:r>
              <a:rPr lang="en-US" sz="2000" dirty="0" smtClean="0"/>
              <a:t>advantages and disadvantages of </a:t>
            </a:r>
            <a:r>
              <a:rPr lang="en-US" sz="2000" dirty="0" smtClean="0"/>
              <a:t>the Patriots and </a:t>
            </a:r>
            <a:r>
              <a:rPr lang="en-US" sz="2000" dirty="0" smtClean="0"/>
              <a:t>Loyalists during the war.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2362200"/>
            <a:ext cx="0" cy="29718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914400" y="2743200"/>
            <a:ext cx="25908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029200" y="2721033"/>
            <a:ext cx="25908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24600" y="2438400"/>
            <a:ext cx="0" cy="29718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Would you rather be a patriot or a loyalist during the American Revolution?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2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162800" cy="568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#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1: Why were Americans so reluctant to break with Britain? What was the tipping point?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Second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Continental Congress </a:t>
            </a:r>
            <a:endParaRPr lang="en-US" sz="28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en-US" sz="2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Changing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Sentiments: 1. cost of the war, 2. hurt feelings (King recruited Indians, slaves, and Hessians), and 3. forcing 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independence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(rejection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of the Olive Branch petition &amp; Prohibiting Act – blockade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Bunker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Hill &amp; the Failed Conquest of Canada </a:t>
            </a:r>
          </a:p>
          <a:p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85800"/>
            <a:ext cx="3995737" cy="551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52430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01000" cy="1219200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#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2: What was Paine’s radical vision and why did that vision have such a strong appeal to many at the time? Why did conservatives develop a different vision of America’s future?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077200" cy="4114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Loyalty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 the Empire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1776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– publication of Common Sense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Smaller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body controlling the larger one?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Creation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of a “Republic” | NE town meetings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Cultivation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of Civil Virtue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Natural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Aristocracy – Stability of Social Order </a:t>
            </a:r>
          </a:p>
          <a:p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914400"/>
            <a:ext cx="3409950" cy="457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85800"/>
            <a:ext cx="3733800" cy="164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590800"/>
            <a:ext cx="38227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01000" cy="14478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#3: Does the Declaration of Independence clearly make the argument that the colonies “ought to be independent”?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077200" cy="39624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Lee’s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Formal Resolution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Committee of Five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Natural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Rights, the Social Contract, and the Right to Revolution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Crimes 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of the Crown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must hang together, or we will hang separately.” </a:t>
            </a:r>
          </a:p>
          <a:p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77701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alkboard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C Futura Casual"/>
        <a:ea typeface=""/>
        <a:cs typeface=""/>
      </a:majorFont>
      <a:minorFont>
        <a:latin typeface="CAC Futura Casu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echalkboard</Template>
  <TotalTime>968</TotalTime>
  <Words>395</Words>
  <Application>Microsoft Office PowerPoint</Application>
  <PresentationFormat>On-screen Show (4:3)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CAC Futura Casual</vt:lpstr>
      <vt:lpstr>Calibri</vt:lpstr>
      <vt:lpstr>Georgia</vt:lpstr>
      <vt:lpstr>Times New Roman</vt:lpstr>
      <vt:lpstr>Wingdings</vt:lpstr>
      <vt:lpstr>echalkboard</vt:lpstr>
      <vt:lpstr>Chapter 8 Class Discussion</vt:lpstr>
      <vt:lpstr>PowerPoint Presentation</vt:lpstr>
      <vt:lpstr>#1: Why were Americans so reluctant to break with Britain? What was the tipping point? </vt:lpstr>
      <vt:lpstr>PowerPoint Presentation</vt:lpstr>
      <vt:lpstr>PowerPoint Presentation</vt:lpstr>
      <vt:lpstr>#2: What was Paine’s radical vision and why did that vision have such a strong appeal to many at the time? Why did conservatives develop a different vision of America’s future? </vt:lpstr>
      <vt:lpstr>PowerPoint Presentation</vt:lpstr>
      <vt:lpstr> #3: Does the Declaration of Independence clearly make the argument that the colonies “ought to be independent”? </vt:lpstr>
      <vt:lpstr>PowerPoint Presentation</vt:lpstr>
      <vt:lpstr>DOI *Questions to ponder*</vt:lpstr>
      <vt:lpstr> #4: In what ways was the Revolution a civil war among Americans as well as a fight between Britain and those Americans seeking independence? Why have the Loyalist been forgotten in history?  • </vt:lpstr>
      <vt:lpstr>#5: What were the major turning points of the Revolutionary War? Which one was the most important? </vt:lpstr>
      <vt:lpstr>PowerPoint Presentation</vt:lpstr>
      <vt:lpstr>PowerPoint Presentation</vt:lpstr>
      <vt:lpstr> #6: What were the terms of the Paris Peace Treaty? Were the American’s being fair in the way they handled the peace negotiations? </vt:lpstr>
      <vt:lpstr>PowerPoint Presentation</vt:lpstr>
      <vt:lpstr>CREATE TWO T CHARTS</vt:lpstr>
      <vt:lpstr>PowerPoint Presentation</vt:lpstr>
    </vt:vector>
  </TitlesOfParts>
  <Company>PFISD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Class Discussion</dc:title>
  <dc:creator>e800856</dc:creator>
  <cp:lastModifiedBy>Nancy Gross</cp:lastModifiedBy>
  <cp:revision>14</cp:revision>
  <dcterms:created xsi:type="dcterms:W3CDTF">2012-09-22T17:24:15Z</dcterms:created>
  <dcterms:modified xsi:type="dcterms:W3CDTF">2017-09-22T13:11:12Z</dcterms:modified>
</cp:coreProperties>
</file>